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Glacial Indifference Bold" charset="1" panose="000008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Ashley Crawford" charset="1" panose="02000605090000020004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Ej15VMiTM.mp4" Type="http://schemas.openxmlformats.org/officeDocument/2006/relationships/video"/><Relationship Id="rId4" Target="../media/VAEj15VMiTM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11176" y="1035703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35580" y="2379803"/>
            <a:ext cx="4660202" cy="4689512"/>
          </a:xfrm>
          <a:custGeom>
            <a:avLst/>
            <a:gdLst/>
            <a:ahLst/>
            <a:cxnLst/>
            <a:rect r="r" b="b" t="t" l="l"/>
            <a:pathLst>
              <a:path h="4689512" w="4660202">
                <a:moveTo>
                  <a:pt x="0" y="0"/>
                </a:moveTo>
                <a:lnTo>
                  <a:pt x="4660202" y="0"/>
                </a:lnTo>
                <a:lnTo>
                  <a:pt x="4660202" y="4689511"/>
                </a:lnTo>
                <a:lnTo>
                  <a:pt x="0" y="4689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5564" y="8134916"/>
            <a:ext cx="824299" cy="824299"/>
          </a:xfrm>
          <a:custGeom>
            <a:avLst/>
            <a:gdLst/>
            <a:ahLst/>
            <a:cxnLst/>
            <a:rect r="r" b="b" t="t" l="l"/>
            <a:pathLst>
              <a:path h="824299" w="824299">
                <a:moveTo>
                  <a:pt x="0" y="0"/>
                </a:moveTo>
                <a:lnTo>
                  <a:pt x="824299" y="0"/>
                </a:lnTo>
                <a:lnTo>
                  <a:pt x="824299" y="824299"/>
                </a:lnTo>
                <a:lnTo>
                  <a:pt x="0" y="824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640" y="7985800"/>
            <a:ext cx="1103482" cy="1103482"/>
          </a:xfrm>
          <a:custGeom>
            <a:avLst/>
            <a:gdLst/>
            <a:ahLst/>
            <a:cxnLst/>
            <a:rect r="r" b="b" t="t" l="l"/>
            <a:pathLst>
              <a:path h="1103482" w="1103482">
                <a:moveTo>
                  <a:pt x="0" y="0"/>
                </a:moveTo>
                <a:lnTo>
                  <a:pt x="1103481" y="0"/>
                </a:lnTo>
                <a:lnTo>
                  <a:pt x="1103481" y="1103482"/>
                </a:lnTo>
                <a:lnTo>
                  <a:pt x="0" y="110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48698" y="8011537"/>
            <a:ext cx="827188" cy="1032956"/>
          </a:xfrm>
          <a:custGeom>
            <a:avLst/>
            <a:gdLst/>
            <a:ahLst/>
            <a:cxnLst/>
            <a:rect r="r" b="b" t="t" l="l"/>
            <a:pathLst>
              <a:path h="1032956" w="827188">
                <a:moveTo>
                  <a:pt x="0" y="0"/>
                </a:moveTo>
                <a:lnTo>
                  <a:pt x="827188" y="0"/>
                </a:lnTo>
                <a:lnTo>
                  <a:pt x="827188" y="1032957"/>
                </a:lnTo>
                <a:lnTo>
                  <a:pt x="0" y="1032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88157" y="8052319"/>
            <a:ext cx="989493" cy="989493"/>
          </a:xfrm>
          <a:custGeom>
            <a:avLst/>
            <a:gdLst/>
            <a:ahLst/>
            <a:cxnLst/>
            <a:rect r="r" b="b" t="t" l="l"/>
            <a:pathLst>
              <a:path h="989493" w="989493">
                <a:moveTo>
                  <a:pt x="0" y="0"/>
                </a:moveTo>
                <a:lnTo>
                  <a:pt x="989494" y="0"/>
                </a:lnTo>
                <a:lnTo>
                  <a:pt x="989494" y="989493"/>
                </a:lnTo>
                <a:lnTo>
                  <a:pt x="0" y="98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1916" y="8021062"/>
            <a:ext cx="2010485" cy="1130898"/>
          </a:xfrm>
          <a:custGeom>
            <a:avLst/>
            <a:gdLst/>
            <a:ahLst/>
            <a:cxnLst/>
            <a:rect r="r" b="b" t="t" l="l"/>
            <a:pathLst>
              <a:path h="1130898" w="2010485">
                <a:moveTo>
                  <a:pt x="0" y="0"/>
                </a:moveTo>
                <a:lnTo>
                  <a:pt x="2010485" y="0"/>
                </a:lnTo>
                <a:lnTo>
                  <a:pt x="2010485" y="1130898"/>
                </a:lnTo>
                <a:lnTo>
                  <a:pt x="0" y="1130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64460" y="3935589"/>
            <a:ext cx="10871752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0203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Welcome to </a:t>
            </a:r>
            <a:r>
              <a:rPr lang="en-US" sz="12000">
                <a:solidFill>
                  <a:srgbClr val="F3F5F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JOB PORTAL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64460" y="1057275"/>
            <a:ext cx="996401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b="true" sz="4200" spc="26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HELLO THERE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4460" y="8536305"/>
            <a:ext cx="920653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29-OCT-2024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3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48800" y="1035703"/>
            <a:ext cx="210021" cy="8229600"/>
          </a:xfrm>
          <a:prstGeom prst="rect">
            <a:avLst/>
          </a:prstGeom>
          <a:solidFill>
            <a:srgbClr val="F3F5F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736251" y="2801234"/>
            <a:ext cx="4156364" cy="4114800"/>
          </a:xfrm>
          <a:custGeom>
            <a:avLst/>
            <a:gdLst/>
            <a:ahLst/>
            <a:cxnLst/>
            <a:rect r="r" b="b" t="t" l="l"/>
            <a:pathLst>
              <a:path h="4114800" w="4156364">
                <a:moveTo>
                  <a:pt x="0" y="0"/>
                </a:moveTo>
                <a:lnTo>
                  <a:pt x="4156363" y="0"/>
                </a:lnTo>
                <a:lnTo>
                  <a:pt x="4156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48762" y="3372024"/>
            <a:ext cx="5452130" cy="3544011"/>
            <a:chOff x="0" y="0"/>
            <a:chExt cx="7269506" cy="47253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7269506" cy="2413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39"/>
                </a:lnSpc>
              </a:pPr>
              <a:r>
                <a:rPr lang="en-US" b="true" sz="6399" spc="223">
                  <a:solidFill>
                    <a:srgbClr val="F3F5F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PROJECT</a:t>
              </a:r>
            </a:p>
            <a:p>
              <a:pPr algn="l">
                <a:lnSpc>
                  <a:spcPts val="7040"/>
                </a:lnSpc>
              </a:pPr>
              <a:r>
                <a:rPr lang="en-US" b="true" sz="6400" spc="224">
                  <a:solidFill>
                    <a:srgbClr val="F3F5F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OUTLINE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20042"/>
              <a:ext cx="7050569" cy="180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b="true" sz="4200" spc="151">
                  <a:solidFill>
                    <a:srgbClr val="FFDB1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KEY DISCUSSION POINTS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471" y="4262369"/>
            <a:ext cx="7715391" cy="265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FFD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ANGULAR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FFD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SPRING BOOT</a:t>
            </a:r>
          </a:p>
          <a:p>
            <a:pPr algn="l">
              <a:lnSpc>
                <a:spcPts val="3570"/>
              </a:lnSpc>
            </a:pPr>
            <a:r>
              <a:rPr lang="en-US" sz="2550" spc="76">
                <a:solidFill>
                  <a:srgbClr val="FFD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JOB PORTAL WITH ANGULAR AND SPRING BOOT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FFD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NATIVE ANDROID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FFD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FLUTTER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43010"/>
            <a:ext cx="666171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3F5F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MD NAJMUL ISLAM</a:t>
            </a:r>
            <a:r>
              <a:rPr lang="en-US" sz="2400">
                <a:solidFill>
                  <a:srgbClr val="F3F5F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| ISDB 59-ROUND JEE STUDENT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68290"/>
            <a:ext cx="5404439" cy="5404439"/>
          </a:xfrm>
          <a:custGeom>
            <a:avLst/>
            <a:gdLst/>
            <a:ahLst/>
            <a:cxnLst/>
            <a:rect r="r" b="b" t="t" l="l"/>
            <a:pathLst>
              <a:path h="5404439" w="5404439">
                <a:moveTo>
                  <a:pt x="0" y="0"/>
                </a:moveTo>
                <a:lnTo>
                  <a:pt x="5404439" y="0"/>
                </a:lnTo>
                <a:lnTo>
                  <a:pt x="5404439" y="5404439"/>
                </a:lnTo>
                <a:lnTo>
                  <a:pt x="0" y="540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5156" y="-1157481"/>
            <a:ext cx="6525771" cy="6525771"/>
          </a:xfrm>
          <a:custGeom>
            <a:avLst/>
            <a:gdLst/>
            <a:ahLst/>
            <a:cxnLst/>
            <a:rect r="r" b="b" t="t" l="l"/>
            <a:pathLst>
              <a:path h="6525771" w="6525771">
                <a:moveTo>
                  <a:pt x="0" y="0"/>
                </a:moveTo>
                <a:lnTo>
                  <a:pt x="6525771" y="0"/>
                </a:lnTo>
                <a:lnTo>
                  <a:pt x="6525771" y="6525771"/>
                </a:lnTo>
                <a:lnTo>
                  <a:pt x="0" y="6525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6587803" cy="3234690"/>
            <a:chOff x="0" y="0"/>
            <a:chExt cx="8783737" cy="43129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8783737" cy="2118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80"/>
                </a:lnSpc>
              </a:pPr>
              <a:r>
                <a:rPr lang="en-US" b="true" sz="5619" spc="196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ABOUT THE</a:t>
              </a:r>
            </a:p>
            <a:p>
              <a:pPr algn="l">
                <a:lnSpc>
                  <a:spcPts val="6180"/>
                </a:lnSpc>
              </a:pPr>
              <a:r>
                <a:rPr lang="en-US" b="true" sz="5619" spc="196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JOB PORTAL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95833"/>
              <a:ext cx="8306625" cy="1517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0"/>
                </a:lnSpc>
              </a:pPr>
              <a:r>
                <a:rPr lang="en-US" b="true" sz="3523" spc="126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USING SPIRING BOOT AND ANGULAR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16803" y="952500"/>
            <a:ext cx="10686060" cy="883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Here we make a very simple </a:t>
            </a:r>
            <a:r>
              <a:rPr lang="en-US" sz="3150" spc="94" b="true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JOB PORTAL </a:t>
            </a: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using ANGULAR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the front end and the back, we use SPRING BOOT 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FEATURES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USER: 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      </a:t>
            </a: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1. Can view the job, 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2. Appy for the existing job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EMPLOYER: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      </a:t>
            </a: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1. Post a Job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2. View the job applications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3. Edit and update Both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ADMIN:</a:t>
            </a:r>
          </a:p>
          <a:p>
            <a:pPr algn="l">
              <a:lnSpc>
                <a:spcPts val="4409"/>
              </a:lnSpc>
            </a:pPr>
            <a:r>
              <a:rPr lang="en-US" b="true" sz="3150" spc="94">
                <a:solidFill>
                  <a:srgbClr val="0203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1. Post a Job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2. View the job applications</a:t>
            </a:r>
          </a:p>
          <a:p>
            <a:pPr algn="l">
              <a:lnSpc>
                <a:spcPts val="4409"/>
              </a:lnSpc>
            </a:pPr>
            <a:r>
              <a:rPr lang="en-US" sz="3150" spc="94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3. Edit and update and delete Both</a:t>
            </a:r>
          </a:p>
          <a:p>
            <a:pPr algn="l">
              <a:lnSpc>
                <a:spcPts val="440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43010"/>
            <a:ext cx="666171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MD NAJMUL ISLAM | ISDB 59-ROUND JEE STUDENT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9419" y="986980"/>
            <a:ext cx="10195580" cy="7120255"/>
            <a:chOff x="0" y="0"/>
            <a:chExt cx="13594106" cy="94936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7150"/>
              <a:ext cx="13594106" cy="123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39"/>
                </a:lnSpc>
              </a:pPr>
              <a:r>
                <a:rPr lang="en-US" b="true" sz="6399" spc="223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FOR SECURITY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2248"/>
              <a:ext cx="12663969" cy="2719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b="true" sz="4200" spc="151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WE USE JWT SECURITY AUTH</a:t>
              </a:r>
            </a:p>
            <a:p>
              <a:pPr algn="l">
                <a:lnSpc>
                  <a:spcPts val="5460"/>
                </a:lnSpc>
              </a:pPr>
              <a:r>
                <a:rPr lang="en-US" b="true" sz="4200" spc="151">
                  <a:solidFill>
                    <a:srgbClr val="0203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FOR BACKEND AND FRONTEND ANGULAR BUILT-IN SECURITY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04553"/>
              <a:ext cx="10680908" cy="438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09"/>
                </a:lnSpc>
              </a:pPr>
              <a:r>
                <a:rPr lang="en-US" sz="3150" spc="94">
                  <a:solidFill>
                    <a:srgbClr val="0203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Web Token (JWT) representing the user's identity and adds it to the response. Sending JWT Token to Frontend: The backend responds to the Angular frontend's authentication request with an HTTP response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-1967308"/>
            <a:ext cx="9777866" cy="9777866"/>
          </a:xfrm>
          <a:custGeom>
            <a:avLst/>
            <a:gdLst/>
            <a:ahLst/>
            <a:cxnLst/>
            <a:rect r="r" b="b" t="t" l="l"/>
            <a:pathLst>
              <a:path h="9777866" w="9777866">
                <a:moveTo>
                  <a:pt x="0" y="0"/>
                </a:moveTo>
                <a:lnTo>
                  <a:pt x="9777866" y="0"/>
                </a:lnTo>
                <a:lnTo>
                  <a:pt x="9777866" y="9777866"/>
                </a:lnTo>
                <a:lnTo>
                  <a:pt x="0" y="977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02075" y="8884730"/>
            <a:ext cx="666171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31F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MD NAJMUL ISLAM</a:t>
            </a:r>
            <a:r>
              <a:rPr lang="en-US" sz="2400">
                <a:solidFill>
                  <a:srgbClr val="231F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| ISDB 59-ROUND JEE STUDENT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3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5339" y="9258300"/>
            <a:ext cx="10506012" cy="1028700"/>
          </a:xfrm>
          <a:custGeom>
            <a:avLst/>
            <a:gdLst/>
            <a:ahLst/>
            <a:cxnLst/>
            <a:rect r="r" b="b" t="t" l="l"/>
            <a:pathLst>
              <a:path h="1028700" w="10506012">
                <a:moveTo>
                  <a:pt x="0" y="0"/>
                </a:moveTo>
                <a:lnTo>
                  <a:pt x="10506011" y="0"/>
                </a:lnTo>
                <a:lnTo>
                  <a:pt x="10506011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15" r="0" b="-38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1350" y="2391977"/>
            <a:ext cx="4676650" cy="7815745"/>
          </a:xfrm>
          <a:custGeom>
            <a:avLst/>
            <a:gdLst/>
            <a:ahLst/>
            <a:cxnLst/>
            <a:rect r="r" b="b" t="t" l="l"/>
            <a:pathLst>
              <a:path h="7815745" w="4676650">
                <a:moveTo>
                  <a:pt x="0" y="0"/>
                </a:moveTo>
                <a:lnTo>
                  <a:pt x="4676650" y="0"/>
                </a:lnTo>
                <a:lnTo>
                  <a:pt x="4676650" y="7815746"/>
                </a:lnTo>
                <a:lnTo>
                  <a:pt x="0" y="781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737" t="-1014" r="-1929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19" y="2471255"/>
            <a:ext cx="3275141" cy="4166823"/>
          </a:xfrm>
          <a:custGeom>
            <a:avLst/>
            <a:gdLst/>
            <a:ahLst/>
            <a:cxnLst/>
            <a:rect r="r" b="b" t="t" l="l"/>
            <a:pathLst>
              <a:path h="4166823" w="3275141">
                <a:moveTo>
                  <a:pt x="0" y="0"/>
                </a:moveTo>
                <a:lnTo>
                  <a:pt x="3275141" y="0"/>
                </a:lnTo>
                <a:lnTo>
                  <a:pt x="3275141" y="4166823"/>
                </a:lnTo>
                <a:lnTo>
                  <a:pt x="0" y="416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035" t="-15500" r="-1307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391977"/>
            <a:ext cx="13611350" cy="6701355"/>
          </a:xfrm>
          <a:custGeom>
            <a:avLst/>
            <a:gdLst/>
            <a:ahLst/>
            <a:cxnLst/>
            <a:rect r="r" b="b" t="t" l="l"/>
            <a:pathLst>
              <a:path h="6701355" w="13611350">
                <a:moveTo>
                  <a:pt x="0" y="0"/>
                </a:moveTo>
                <a:lnTo>
                  <a:pt x="13611350" y="0"/>
                </a:lnTo>
                <a:lnTo>
                  <a:pt x="13611350" y="6701355"/>
                </a:lnTo>
                <a:lnTo>
                  <a:pt x="0" y="6701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9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219" y="6339489"/>
            <a:ext cx="3275141" cy="4166823"/>
          </a:xfrm>
          <a:custGeom>
            <a:avLst/>
            <a:gdLst/>
            <a:ahLst/>
            <a:cxnLst/>
            <a:rect r="r" b="b" t="t" l="l"/>
            <a:pathLst>
              <a:path h="4166823" w="3275141">
                <a:moveTo>
                  <a:pt x="0" y="0"/>
                </a:moveTo>
                <a:lnTo>
                  <a:pt x="3275141" y="0"/>
                </a:lnTo>
                <a:lnTo>
                  <a:pt x="3275141" y="4166823"/>
                </a:lnTo>
                <a:lnTo>
                  <a:pt x="0" y="416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035" t="-15500" r="-13074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05952" y="-1722823"/>
            <a:ext cx="19593917" cy="4194077"/>
          </a:xfrm>
          <a:custGeom>
            <a:avLst/>
            <a:gdLst/>
            <a:ahLst/>
            <a:cxnLst/>
            <a:rect r="r" b="b" t="t" l="l"/>
            <a:pathLst>
              <a:path h="4194077" w="19593917">
                <a:moveTo>
                  <a:pt x="0" y="0"/>
                </a:moveTo>
                <a:lnTo>
                  <a:pt x="19593917" y="0"/>
                </a:lnTo>
                <a:lnTo>
                  <a:pt x="19593917" y="4194078"/>
                </a:lnTo>
                <a:lnTo>
                  <a:pt x="0" y="4194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888" r="0" b="-1038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3825" y="374216"/>
            <a:ext cx="1895475" cy="1895475"/>
          </a:xfrm>
          <a:custGeom>
            <a:avLst/>
            <a:gdLst/>
            <a:ahLst/>
            <a:cxnLst/>
            <a:rect r="r" b="b" t="t" l="l"/>
            <a:pathLst>
              <a:path h="1895475" w="1895475">
                <a:moveTo>
                  <a:pt x="0" y="0"/>
                </a:moveTo>
                <a:lnTo>
                  <a:pt x="1895475" y="0"/>
                </a:lnTo>
                <a:lnTo>
                  <a:pt x="1895475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9049" y="588852"/>
            <a:ext cx="14589427" cy="121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Ashley Crawford"/>
                <a:ea typeface="Ashley Crawford"/>
                <a:cs typeface="Ashley Crawford"/>
                <a:sym typeface="Ashley Crawford"/>
              </a:rPr>
              <a:t>HERE I ADDED SOME SCREENSHOT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17617" y="3123434"/>
            <a:ext cx="7737583" cy="6113232"/>
          </a:xfrm>
          <a:prstGeom prst="rect">
            <a:avLst/>
          </a:prstGeom>
          <a:solidFill>
            <a:srgbClr val="F3F5F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585028" y="4706019"/>
            <a:ext cx="4605767" cy="6723747"/>
          </a:xfrm>
          <a:custGeom>
            <a:avLst/>
            <a:gdLst/>
            <a:ahLst/>
            <a:cxnLst/>
            <a:rect r="r" b="b" t="t" l="l"/>
            <a:pathLst>
              <a:path h="6723747" w="4605767">
                <a:moveTo>
                  <a:pt x="0" y="0"/>
                </a:moveTo>
                <a:lnTo>
                  <a:pt x="4605767" y="0"/>
                </a:lnTo>
                <a:lnTo>
                  <a:pt x="4605767" y="6723747"/>
                </a:lnTo>
                <a:lnTo>
                  <a:pt x="0" y="672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" t="0" r="-52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86672" y="3144834"/>
            <a:ext cx="7496770" cy="6113232"/>
          </a:xfrm>
          <a:prstGeom prst="rect">
            <a:avLst/>
          </a:prstGeom>
          <a:solidFill>
            <a:srgbClr val="F3F5F9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101455" y="3411534"/>
            <a:ext cx="919284" cy="919284"/>
          </a:xfrm>
          <a:custGeom>
            <a:avLst/>
            <a:gdLst/>
            <a:ahLst/>
            <a:cxnLst/>
            <a:rect r="r" b="b" t="t" l="l"/>
            <a:pathLst>
              <a:path h="919284" w="919284">
                <a:moveTo>
                  <a:pt x="0" y="0"/>
                </a:moveTo>
                <a:lnTo>
                  <a:pt x="919284" y="0"/>
                </a:lnTo>
                <a:lnTo>
                  <a:pt x="919284" y="919284"/>
                </a:lnTo>
                <a:lnTo>
                  <a:pt x="0" y="91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96993" y="3227336"/>
            <a:ext cx="1103482" cy="1103482"/>
          </a:xfrm>
          <a:custGeom>
            <a:avLst/>
            <a:gdLst/>
            <a:ahLst/>
            <a:cxnLst/>
            <a:rect r="r" b="b" t="t" l="l"/>
            <a:pathLst>
              <a:path h="1103482" w="1103482">
                <a:moveTo>
                  <a:pt x="0" y="0"/>
                </a:moveTo>
                <a:lnTo>
                  <a:pt x="1103482" y="0"/>
                </a:lnTo>
                <a:lnTo>
                  <a:pt x="1103482" y="1103482"/>
                </a:lnTo>
                <a:lnTo>
                  <a:pt x="0" y="110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36921" y="3297861"/>
            <a:ext cx="827188" cy="1032956"/>
          </a:xfrm>
          <a:custGeom>
            <a:avLst/>
            <a:gdLst/>
            <a:ahLst/>
            <a:cxnLst/>
            <a:rect r="r" b="b" t="t" l="l"/>
            <a:pathLst>
              <a:path h="1032956" w="827188">
                <a:moveTo>
                  <a:pt x="0" y="0"/>
                </a:moveTo>
                <a:lnTo>
                  <a:pt x="827188" y="0"/>
                </a:lnTo>
                <a:lnTo>
                  <a:pt x="827188" y="1032957"/>
                </a:lnTo>
                <a:lnTo>
                  <a:pt x="0" y="1032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484" y="3369899"/>
            <a:ext cx="989493" cy="989493"/>
          </a:xfrm>
          <a:custGeom>
            <a:avLst/>
            <a:gdLst/>
            <a:ahLst/>
            <a:cxnLst/>
            <a:rect r="r" b="b" t="t" l="l"/>
            <a:pathLst>
              <a:path h="989493" w="989493">
                <a:moveTo>
                  <a:pt x="0" y="0"/>
                </a:moveTo>
                <a:lnTo>
                  <a:pt x="989493" y="0"/>
                </a:lnTo>
                <a:lnTo>
                  <a:pt x="989493" y="989494"/>
                </a:lnTo>
                <a:lnTo>
                  <a:pt x="0" y="989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19090" y="3928326"/>
            <a:ext cx="7491094" cy="4375797"/>
          </a:xfrm>
          <a:custGeom>
            <a:avLst/>
            <a:gdLst/>
            <a:ahLst/>
            <a:cxnLst/>
            <a:rect r="r" b="b" t="t" l="l"/>
            <a:pathLst>
              <a:path h="4375797" w="7491094">
                <a:moveTo>
                  <a:pt x="0" y="0"/>
                </a:moveTo>
                <a:lnTo>
                  <a:pt x="7491094" y="0"/>
                </a:lnTo>
                <a:lnTo>
                  <a:pt x="7491094" y="4375796"/>
                </a:lnTo>
                <a:lnTo>
                  <a:pt x="0" y="4375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84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94530" y="978427"/>
            <a:ext cx="5813610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b="true" sz="4600" spc="92">
                <a:solidFill>
                  <a:srgbClr val="FDFEF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 WANT TO USE FOR MOBILE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27484" y="4707804"/>
            <a:ext cx="3372240" cy="3174100"/>
            <a:chOff x="0" y="0"/>
            <a:chExt cx="4496320" cy="423213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496320" cy="736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b="true" sz="3500" spc="217">
                  <a:solidFill>
                    <a:srgbClr val="02030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SPRING BOOT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15709" y="1261631"/>
              <a:ext cx="3858544" cy="2970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203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We use spring boot for backend, we make @Entity, @Service, @Repository and @RestController.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18354" y="978427"/>
            <a:ext cx="3782121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b="true" sz="4600" spc="9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 USE FOR WEB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362614" y="4428147"/>
            <a:ext cx="3372240" cy="3733414"/>
            <a:chOff x="0" y="0"/>
            <a:chExt cx="4496320" cy="497788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4496320" cy="89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33"/>
                </a:lnSpc>
              </a:pPr>
              <a:r>
                <a:rPr lang="en-US" b="true" sz="4199" spc="260">
                  <a:solidFill>
                    <a:srgbClr val="02030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ANGULAR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15709" y="1406043"/>
              <a:ext cx="3858544" cy="3571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203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We use angular for our front-end. There we make component, Router, Module, Guard, Service and other thinks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001335" y="4879152"/>
            <a:ext cx="3372240" cy="3793976"/>
            <a:chOff x="0" y="0"/>
            <a:chExt cx="4496320" cy="505863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496320" cy="820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3"/>
                </a:lnSpc>
              </a:pPr>
              <a:r>
                <a:rPr lang="en-US" b="true" sz="3900" spc="241">
                  <a:solidFill>
                    <a:srgbClr val="02030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FLUTTER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15709" y="1364840"/>
              <a:ext cx="3858544" cy="3693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203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We will deploy also in the cross platform that basically extend native android SDK and all other platform : IOS, Windows and Linux by their own technology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64395" y="4879152"/>
            <a:ext cx="3372240" cy="2831405"/>
            <a:chOff x="0" y="0"/>
            <a:chExt cx="4496320" cy="377520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4496320" cy="89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33"/>
                </a:lnSpc>
              </a:pPr>
              <a:r>
                <a:rPr lang="en-US" b="true" sz="4199" spc="260">
                  <a:solidFill>
                    <a:srgbClr val="02030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ANDROID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5709" y="1406043"/>
              <a:ext cx="3858544" cy="2369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203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We will deply it using API using by RETRO-FIT Services on the native platform.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3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624" y="144783"/>
            <a:ext cx="16148513" cy="91135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84114" y="1497041"/>
            <a:ext cx="5255744" cy="186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1"/>
              </a:lnSpc>
            </a:pPr>
            <a:r>
              <a:rPr lang="en-US" sz="1097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Thanks!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0658" y="3655999"/>
            <a:ext cx="6842655" cy="105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82"/>
              </a:lnSpc>
              <a:spcBef>
                <a:spcPct val="0"/>
              </a:spcBef>
            </a:pPr>
            <a:r>
              <a:rPr lang="en-US" b="true" sz="62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Md. Najmul Islam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17840" y="6516568"/>
            <a:ext cx="3852320" cy="6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BATCH JEE-59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52964" y="7197437"/>
            <a:ext cx="3182072" cy="6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ID: 1281305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10752" y="7901027"/>
            <a:ext cx="2666497" cy="6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TSP: CCSL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0775" y="4853004"/>
            <a:ext cx="11566450" cy="6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IsDB-BISEW (IT SCHOLARSHIP PROGRAMME)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17840" y="5684786"/>
            <a:ext cx="3852320" cy="6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ROUND-59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3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2364" y="-2501422"/>
            <a:ext cx="20412729" cy="15289843"/>
          </a:xfrm>
          <a:custGeom>
            <a:avLst/>
            <a:gdLst/>
            <a:ahLst/>
            <a:cxnLst/>
            <a:rect r="r" b="b" t="t" l="l"/>
            <a:pathLst>
              <a:path h="15289843" w="20412729">
                <a:moveTo>
                  <a:pt x="0" y="0"/>
                </a:moveTo>
                <a:lnTo>
                  <a:pt x="20412728" y="0"/>
                </a:lnTo>
                <a:lnTo>
                  <a:pt x="20412728" y="15289844"/>
                </a:lnTo>
                <a:lnTo>
                  <a:pt x="0" y="1528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6889" y="2741265"/>
            <a:ext cx="15454222" cy="4804470"/>
            <a:chOff x="0" y="0"/>
            <a:chExt cx="20605629" cy="64059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83033" y="-57150"/>
              <a:ext cx="18039563" cy="1169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5538" spc="199">
                  <a:solidFill>
                    <a:srgbClr val="F3F5F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THANKS AGAIN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98945"/>
              <a:ext cx="20605629" cy="1890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83"/>
                </a:lnSpc>
              </a:pPr>
              <a:r>
                <a:rPr lang="en-US" b="true" sz="4984" spc="99">
                  <a:solidFill>
                    <a:srgbClr val="FFDB1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Code is like humor. When you have to explain it, it’s bad.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778766" y="5234926"/>
              <a:ext cx="15048098" cy="1171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3"/>
                </a:lnSpc>
              </a:pPr>
              <a:r>
                <a:rPr lang="en-US" sz="5538" spc="343">
                  <a:solidFill>
                    <a:srgbClr val="F3F5F9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CORY HOUSE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DAGU7fCLoZQ</dc:identifier>
  <dcterms:modified xsi:type="dcterms:W3CDTF">2011-08-01T06:04:30Z</dcterms:modified>
  <cp:revision>1</cp:revision>
  <dc:title>Yellow Modern Creative Corporate Social Media Strategy Presentation</dc:title>
</cp:coreProperties>
</file>